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78" r:id="rId3"/>
    <p:sldId id="259" r:id="rId4"/>
    <p:sldId id="277" r:id="rId5"/>
    <p:sldId id="262" r:id="rId6"/>
    <p:sldId id="263" r:id="rId7"/>
    <p:sldId id="264" r:id="rId8"/>
    <p:sldId id="266" r:id="rId9"/>
    <p:sldId id="268" r:id="rId10"/>
    <p:sldId id="269" r:id="rId11"/>
    <p:sldId id="271" r:id="rId12"/>
    <p:sldId id="274" r:id="rId13"/>
    <p:sldId id="275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Nunito Sans 7pt Black" pitchFamily="2" charset="-52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7" autoAdjust="0"/>
    <p:restoredTop sz="83390" autoAdjust="0"/>
  </p:normalViewPr>
  <p:slideViewPr>
    <p:cSldViewPr snapToGrid="0">
      <p:cViewPr varScale="1">
        <p:scale>
          <a:sx n="71" d="100"/>
          <a:sy n="71" d="100"/>
        </p:scale>
        <p:origin x="11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9E02F-B9DB-4BAE-A99B-D7C4B4218046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03B8-36ED-4D3A-A075-E09F60E667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00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62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330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27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8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216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03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75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192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94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03B8-36ED-4D3A-A075-E09F60E667D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54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B2214-404C-4146-9EEE-D9E1710A1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1EEF91-EDA9-40A1-A6CD-0E3FAD24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E92B2E-8711-4A80-B9EE-40804F977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422CAC-AA52-4ED5-A525-55FAC10B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C3A22A-A002-4E86-975A-06F4900F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92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BC129-56C5-4C26-B21D-8282645B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E2CA89A-C14B-4EEA-A091-478A2210C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B983E-A801-485E-9274-F1CDC4A02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1E779B-EB30-4CD3-8E77-3C88980E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A57138-0B26-494D-AE50-27CEFD1B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65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05249C-1588-4C7C-83F4-1FC0C278B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1CF49A-8E9B-47B8-AC8A-DEC4B0CD1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CA1E6D-6C9B-4926-B782-8EE09DB4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860478-3AB8-49C4-80FD-651B49C6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74F0DB-7C3F-43E9-BBB7-41CCBDF9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37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1B507-50ED-444C-8D42-A1106D46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3AB0A1-6D8A-438C-891B-DF33993F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D2E537-23FB-4C86-B92A-92A81CB7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55764A-336E-444A-AFEE-1553E9EE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E499B5-1136-4709-BA94-C158F6FB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99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22EA5-1B43-4417-8898-7CDB97D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B63290-8F8D-4437-B30E-114D47A36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53B6F6-F869-4117-BF94-6ACCB572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4DDDF6-0F28-437C-8DF3-5B951997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AFF25-7D68-4217-A2CC-DCD76DFC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25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4FD85-DBEE-45F4-A774-E400EF8D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BAEEA-4193-4EAA-A9CF-C3149D760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7FA423-988B-4717-8204-85176BEF4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9ECE03-2A5B-41B4-BA01-90012402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7CE881-2DED-47EB-A82C-B798169B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B4DA57-E73D-4C7C-ABA4-8C017B42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45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B26D0-0104-4B16-9640-E1F4F6AD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D6C4B5-4D82-4915-8086-79EE6456B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1FAA79-3D1F-47FC-96E5-E65B6214A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1FD0E6-2BF9-49E5-B7D4-954E7C055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E2AF30-C863-4F17-A52D-D51B2667F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872CDD-306F-4032-83DD-6E58F72D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9E8CD76-0204-43B4-ABA5-D73E645C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E6808BC-0C60-4987-B5C6-4D602165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02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67D39-4A3F-4878-B095-516B5188F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7F8EF4-DC78-478D-B517-77D0C34A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A4C2C1-058A-4055-AD20-6B0FECEA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1C3DCC0-E3E0-4CD3-A93B-24CED308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43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C009E67-9958-494B-8571-F3FA28A3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994CAF5-3998-4999-9ECE-F07B204E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BD34CE-F8D5-4DCC-882F-CE9A27DB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74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FA0C2-5FD5-4FEB-90E4-54688632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E9FD4-84EA-4628-96B9-6AE07102D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F96404-3CA4-4073-8FB6-DAB16B0AA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D3C178-700C-4DD5-9105-E05B01D1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6AB3E9-3FE6-4739-95A3-A35CE3D5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862405-0E55-4EFB-9181-D8AC1DBF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74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F7685-EF69-42F5-9067-52FAA713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E13E95-16CD-4EFC-8D5D-D3B30EF53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710452-427A-41D5-9F8A-AD24A47B7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4E7919-A965-4266-828F-684FF9FB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82B887-59D2-4708-866E-70D20696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FA1737-22E3-4856-9442-B56C44DD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63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B77B5-70AD-4129-ABD5-E3549891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2946D6-F111-4605-BFB1-4D95B78D6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E9F40-62DA-4BD2-A55E-3CD88FBEC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043B4-2843-4104-9A8B-18F1E0F99A6E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A8A668-D0DE-4E1C-A7F4-215B6296B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D37875-5DC4-40E7-920C-9C26DF403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9E40B-7A89-4ECD-9E12-9FC389C5CB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1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5BA3B-F9CF-4A4A-81E2-6080AE9D5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63" y="1279776"/>
            <a:ext cx="6458285" cy="2387600"/>
          </a:xfrm>
        </p:spPr>
        <p:txBody>
          <a:bodyPr/>
          <a:lstStyle/>
          <a:p>
            <a:r>
              <a:rPr lang="en-US" dirty="0" err="1">
                <a:solidFill>
                  <a:srgbClr val="004E88"/>
                </a:solidFill>
                <a:latin typeface="Nunito Sans 7pt Black" pitchFamily="2" charset="-52"/>
              </a:rPr>
              <a:t>Neuro</a:t>
            </a:r>
            <a:r>
              <a:rPr lang="en-US" dirty="0" err="1">
                <a:latin typeface="Nunito Sans 7pt Black" pitchFamily="2" charset="-52"/>
              </a:rPr>
              <a:t>Craft</a:t>
            </a:r>
            <a:endParaRPr lang="ru-RU" dirty="0">
              <a:latin typeface="Nunito Sans 7pt Black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F04258-7D8B-4958-865C-D250827D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663" y="3759451"/>
            <a:ext cx="6458285" cy="1655762"/>
          </a:xfrm>
        </p:spPr>
        <p:txBody>
          <a:bodyPr/>
          <a:lstStyle/>
          <a:p>
            <a:r>
              <a:rPr lang="ru-RU" dirty="0">
                <a:latin typeface="Nunito Sans 7pt Black" pitchFamily="2" charset="-52"/>
              </a:rPr>
              <a:t>Наш прогресс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3E7C15-3A0E-4097-B4EE-46C646533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26" y="0"/>
            <a:ext cx="6858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59B5C4-9725-4089-9066-B4F3A164E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8" y="4769010"/>
            <a:ext cx="5152913" cy="18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7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4042160" y="2153169"/>
            <a:ext cx="667245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004E88"/>
                </a:solidFill>
                <a:latin typeface="Nunito Sans 7pt Black" pitchFamily="2" charset="-52"/>
              </a:rPr>
              <a:t>Наш прогресс: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Nunito Sans 7pt Black" pitchFamily="2" charset="-52"/>
              </a:rPr>
              <a:t>создали репозиторий кода для совместной разработки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Nunito Sans 7pt Black" pitchFamily="2" charset="-52"/>
              </a:rPr>
              <a:t>Написали скелет логики регистрации в боте</a:t>
            </a:r>
            <a:endParaRPr lang="en-US" sz="3200" dirty="0">
              <a:latin typeface="Nunito Sans 7pt Black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A4C77F9-0FFC-4A29-BC42-64A1FAB89257}"/>
              </a:ext>
            </a:extLst>
          </p:cNvPr>
          <p:cNvSpPr/>
          <p:nvPr/>
        </p:nvSpPr>
        <p:spPr>
          <a:xfrm>
            <a:off x="9789801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28EB4B-5550-436F-BECF-5F7FE9E37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" y="2664487"/>
            <a:ext cx="3018877" cy="30188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332E1D-A8DE-4EFA-A453-49C6AD3D970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0" y="1743011"/>
            <a:ext cx="717353" cy="7173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68EF0E-566E-454C-B7B5-FB988D90DA3C}"/>
              </a:ext>
            </a:extLst>
          </p:cNvPr>
          <p:cNvSpPr txBox="1"/>
          <p:nvPr/>
        </p:nvSpPr>
        <p:spPr>
          <a:xfrm>
            <a:off x="1109305" y="5887487"/>
            <a:ext cx="2335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E88"/>
                </a:solidFill>
                <a:latin typeface="Nunito Sans 7pt Black" pitchFamily="2" charset="-52"/>
              </a:rPr>
              <a:t>GitHub</a:t>
            </a:r>
            <a:endParaRPr lang="ru-RU" sz="44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9E61C3-9DAB-42FD-8C56-42B26AE24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14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1676921" y="1334649"/>
            <a:ext cx="82272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4E88"/>
                </a:solidFill>
                <a:latin typeface="Nunito Sans 7pt Black" pitchFamily="2" charset="-52"/>
              </a:rPr>
              <a:t>Доделать регистрацию</a:t>
            </a:r>
            <a:r>
              <a:rPr lang="en-US" sz="28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</a:p>
          <a:p>
            <a:r>
              <a:rPr lang="en-US" sz="2800" dirty="0">
                <a:latin typeface="Nunito Sans 7pt Black" pitchFamily="2" charset="-52"/>
              </a:rPr>
              <a:t>C</a:t>
            </a:r>
            <a:r>
              <a:rPr lang="ru-RU" sz="2800" dirty="0">
                <a:latin typeface="Nunito Sans 7pt Black" pitchFamily="2" charset="-52"/>
              </a:rPr>
              <a:t>делать базу данных аккаунтов</a:t>
            </a:r>
            <a:endParaRPr lang="en-US" sz="2800" dirty="0">
              <a:latin typeface="Nunito Sans 7pt Black" pitchFamily="2" charset="-52"/>
            </a:endParaRPr>
          </a:p>
          <a:p>
            <a:r>
              <a:rPr lang="ru-RU" sz="2800" dirty="0">
                <a:solidFill>
                  <a:srgbClr val="004E88"/>
                </a:solidFill>
                <a:latin typeface="Nunito Sans 7pt Black" pitchFamily="2" charset="-52"/>
              </a:rPr>
              <a:t>Варианты: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Nunito Sans 7pt Black" pitchFamily="2" charset="-52"/>
              </a:rPr>
              <a:t>MongoDB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Nunito Sans 7pt Black" pitchFamily="2" charset="-52"/>
              </a:rPr>
              <a:t>PostgreSQL</a:t>
            </a:r>
            <a:endParaRPr lang="ru-RU" sz="2800" dirty="0">
              <a:latin typeface="Nunito Sans 7pt Black" pitchFamily="2" charset="-52"/>
            </a:endParaRPr>
          </a:p>
          <a:p>
            <a:r>
              <a:rPr lang="ru-RU" sz="2800" dirty="0">
                <a:solidFill>
                  <a:srgbClr val="004E88"/>
                </a:solidFill>
                <a:latin typeface="Nunito Sans 7pt Black" pitchFamily="2" charset="-52"/>
              </a:rPr>
              <a:t>*</a:t>
            </a:r>
            <a:r>
              <a:rPr lang="ru-RU" sz="2800" dirty="0">
                <a:latin typeface="Nunito Sans 7pt Black" pitchFamily="2" charset="-52"/>
              </a:rPr>
              <a:t>Также продумать пользовательский</a:t>
            </a:r>
          </a:p>
          <a:p>
            <a:r>
              <a:rPr lang="ru-RU" sz="2800" dirty="0">
                <a:latin typeface="Nunito Sans 7pt Black" pitchFamily="2" charset="-52"/>
              </a:rPr>
              <a:t>интерфейс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2F5ACE2-3835-4F00-BFD5-F2D55A86EFE3}"/>
              </a:ext>
            </a:extLst>
          </p:cNvPr>
          <p:cNvSpPr/>
          <p:nvPr/>
        </p:nvSpPr>
        <p:spPr>
          <a:xfrm>
            <a:off x="9780837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12C1-A5F2-4DE8-8FED-47C23702A152}"/>
              </a:ext>
            </a:extLst>
          </p:cNvPr>
          <p:cNvSpPr txBox="1"/>
          <p:nvPr/>
        </p:nvSpPr>
        <p:spPr>
          <a:xfrm>
            <a:off x="1960213" y="382279"/>
            <a:ext cx="4802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>
                <a:solidFill>
                  <a:srgbClr val="004E88"/>
                </a:solidFill>
                <a:latin typeface="Nunito Sans 7pt Black" pitchFamily="2" charset="-52"/>
              </a:rPr>
              <a:t>В планах</a:t>
            </a:r>
            <a:r>
              <a:rPr lang="en-US" sz="66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  <a:endParaRPr lang="ru-RU" sz="6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13316-C638-4D0D-9C00-0C7A67836714}"/>
              </a:ext>
            </a:extLst>
          </p:cNvPr>
          <p:cNvSpPr txBox="1"/>
          <p:nvPr/>
        </p:nvSpPr>
        <p:spPr>
          <a:xfrm flipH="1">
            <a:off x="181625" y="1859340"/>
            <a:ext cx="1618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4E88"/>
                </a:solidFill>
                <a:latin typeface="Nunito Sans 7pt Black" pitchFamily="2" charset="-52"/>
              </a:rPr>
              <a:t>1.</a:t>
            </a:r>
            <a:endParaRPr lang="ru-RU" sz="40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2F3AC1-4CDF-4A9E-BB40-18B7343F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3952B-1ABC-1397-6792-10C2098B219B}"/>
              </a:ext>
            </a:extLst>
          </p:cNvPr>
          <p:cNvSpPr txBox="1"/>
          <p:nvPr/>
        </p:nvSpPr>
        <p:spPr>
          <a:xfrm>
            <a:off x="658073" y="4596058"/>
            <a:ext cx="665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004E88"/>
                </a:solidFill>
                <a:latin typeface="Nunito Sans 7pt Black" pitchFamily="2" charset="-52"/>
              </a:rPr>
              <a:t>2</a:t>
            </a:r>
            <a:r>
              <a:rPr lang="en-US" sz="4000" dirty="0">
                <a:solidFill>
                  <a:srgbClr val="004E88"/>
                </a:solidFill>
                <a:latin typeface="Nunito Sans 7pt Black" pitchFamily="2" charset="-52"/>
              </a:rPr>
              <a:t>.</a:t>
            </a:r>
            <a:endParaRPr lang="ru-RU" sz="40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31F6B-22E1-EC00-AB98-35FBE1E29A9A}"/>
              </a:ext>
            </a:extLst>
          </p:cNvPr>
          <p:cNvSpPr txBox="1"/>
          <p:nvPr/>
        </p:nvSpPr>
        <p:spPr>
          <a:xfrm>
            <a:off x="1676920" y="4516545"/>
            <a:ext cx="52506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004E88"/>
                </a:solidFill>
                <a:latin typeface="Nunito Sans 7pt Black" pitchFamily="2" charset="-52"/>
              </a:rPr>
              <a:t>Придумать вопросы для викторины </a:t>
            </a:r>
            <a:r>
              <a:rPr lang="ru-RU" sz="2400" dirty="0">
                <a:latin typeface="Nunito Sans 7pt Black" pitchFamily="2" charset="-52"/>
              </a:rPr>
              <a:t>Варианты:</a:t>
            </a:r>
          </a:p>
          <a:p>
            <a:r>
              <a:rPr lang="ru-RU" sz="2400" dirty="0">
                <a:latin typeface="Nunito Sans 7pt Black" pitchFamily="2" charset="-52"/>
              </a:rPr>
              <a:t>По схеме (см. след. слайд)</a:t>
            </a:r>
          </a:p>
          <a:p>
            <a:r>
              <a:rPr lang="ru-RU" sz="2400" dirty="0">
                <a:latin typeface="Nunito Sans 7pt Black" pitchFamily="2" charset="-52"/>
              </a:rPr>
              <a:t>Придумать вопросы самим</a:t>
            </a:r>
            <a:endParaRPr lang="ru-RU" sz="2400" dirty="0"/>
          </a:p>
          <a:p>
            <a:pPr marL="0" indent="0">
              <a:buNone/>
            </a:pPr>
            <a:endParaRPr lang="ru-RU" sz="32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E1238A-37A7-4AF2-BD6D-B155216487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44" b="89557" l="9916" r="89451">
                        <a14:foregroundMark x1="56118" y1="9494" x2="56118" y2="9494"/>
                        <a14:foregroundMark x1="57384" y1="8861" x2="57384" y2="8861"/>
                        <a14:foregroundMark x1="56962" y1="8544" x2="56962" y2="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84" r="28238" b="20603"/>
          <a:stretch/>
        </p:blipFill>
        <p:spPr>
          <a:xfrm>
            <a:off x="6044110" y="2375310"/>
            <a:ext cx="909197" cy="10200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5EE2E3-77D5-45EC-807E-D9A26748FA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600" y1="56752" x2="50600" y2="56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52" t="8747" r="18832" b="25394"/>
          <a:stretch/>
        </p:blipFill>
        <p:spPr>
          <a:xfrm>
            <a:off x="4988200" y="2375310"/>
            <a:ext cx="864041" cy="10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7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6CF992C4-A8F2-4A1A-B746-4B79139CA2DD}"/>
              </a:ext>
            </a:extLst>
          </p:cNvPr>
          <p:cNvSpPr/>
          <p:nvPr/>
        </p:nvSpPr>
        <p:spPr>
          <a:xfrm>
            <a:off x="9780837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sp>
        <p:nvSpPr>
          <p:cNvPr id="6" name="Цилиндр 5">
            <a:extLst>
              <a:ext uri="{FF2B5EF4-FFF2-40B4-BE49-F238E27FC236}">
                <a16:creationId xmlns:a16="http://schemas.microsoft.com/office/drawing/2014/main" id="{52CFC12F-B0E2-4A73-8377-2F98AC683453}"/>
              </a:ext>
            </a:extLst>
          </p:cNvPr>
          <p:cNvSpPr/>
          <p:nvPr/>
        </p:nvSpPr>
        <p:spPr>
          <a:xfrm>
            <a:off x="336366" y="4017295"/>
            <a:ext cx="3517750" cy="2291379"/>
          </a:xfrm>
          <a:prstGeom prst="can">
            <a:avLst/>
          </a:prstGeom>
          <a:solidFill>
            <a:srgbClr val="004E88"/>
          </a:solidFill>
          <a:ln>
            <a:solidFill>
              <a:srgbClr val="00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НЕЙРОСЕТЬ</a:t>
            </a:r>
          </a:p>
        </p:txBody>
      </p: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1DBAE083-CABC-4803-B0B7-932D614D9633}"/>
              </a:ext>
            </a:extLst>
          </p:cNvPr>
          <p:cNvCxnSpPr>
            <a:cxnSpLocks/>
            <a:stCxn id="6" idx="1"/>
            <a:endCxn id="14" idx="2"/>
          </p:cNvCxnSpPr>
          <p:nvPr/>
        </p:nvCxnSpPr>
        <p:spPr>
          <a:xfrm rot="5400000" flipH="1" flipV="1">
            <a:off x="2721719" y="2700153"/>
            <a:ext cx="690665" cy="1943620"/>
          </a:xfrm>
          <a:prstGeom prst="bentConnector2">
            <a:avLst/>
          </a:prstGeom>
          <a:ln w="76200">
            <a:solidFill>
              <a:srgbClr val="00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1347EB-AA5D-42B8-9D1E-A5381A7A93D7}"/>
              </a:ext>
            </a:extLst>
          </p:cNvPr>
          <p:cNvSpPr txBox="1"/>
          <p:nvPr/>
        </p:nvSpPr>
        <p:spPr>
          <a:xfrm>
            <a:off x="1960213" y="382279"/>
            <a:ext cx="4802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>
                <a:solidFill>
                  <a:srgbClr val="004E88"/>
                </a:solidFill>
                <a:latin typeface="Nunito Sans 7pt Black" pitchFamily="2" charset="-52"/>
              </a:rPr>
              <a:t>В планах</a:t>
            </a:r>
            <a:r>
              <a:rPr lang="en-US" sz="66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  <a:endParaRPr lang="ru-RU" sz="66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1C3D6FC-D8A1-45EB-BBF4-55F5A84BB511}"/>
              </a:ext>
            </a:extLst>
          </p:cNvPr>
          <p:cNvGrpSpPr/>
          <p:nvPr/>
        </p:nvGrpSpPr>
        <p:grpSpPr>
          <a:xfrm>
            <a:off x="4038861" y="1490275"/>
            <a:ext cx="4920311" cy="3672710"/>
            <a:chOff x="4860526" y="2822626"/>
            <a:chExt cx="4920311" cy="367271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506E1C16-BC17-433A-9AE7-CCB92018B3E6}"/>
                </a:ext>
              </a:extLst>
            </p:cNvPr>
            <p:cNvSpPr/>
            <p:nvPr/>
          </p:nvSpPr>
          <p:spPr>
            <a:xfrm>
              <a:off x="4860526" y="2822626"/>
              <a:ext cx="4920311" cy="3672710"/>
            </a:xfrm>
            <a:prstGeom prst="ellipse">
              <a:avLst/>
            </a:prstGeom>
            <a:solidFill>
              <a:srgbClr val="004E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32A5619B-D2A3-4D26-B362-70D3BEE5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134" y="3341599"/>
              <a:ext cx="1620886" cy="16208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A6E54FB-0347-4E57-B6EC-775356990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460" y="4007345"/>
              <a:ext cx="1620886" cy="1620886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0C35670E-7718-499C-82BC-F6B4FFA7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843" y="4671015"/>
              <a:ext cx="1620886" cy="16208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AB2B1F-8AD1-4FE8-878F-5F840CB6280C}"/>
                </a:ext>
              </a:extLst>
            </p:cNvPr>
            <p:cNvSpPr txBox="1"/>
            <p:nvPr/>
          </p:nvSpPr>
          <p:spPr>
            <a:xfrm>
              <a:off x="6637786" y="3270839"/>
              <a:ext cx="20056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Nunito Sans 7pt Black" pitchFamily="2" charset="-52"/>
                </a:rPr>
                <a:t>Волонтёры</a:t>
              </a:r>
              <a:endParaRPr lang="en-US" dirty="0">
                <a:solidFill>
                  <a:schemeClr val="bg1"/>
                </a:solidFill>
                <a:latin typeface="Nunito Sans 7pt Black" pitchFamily="2" charset="-52"/>
              </a:endParaRPr>
            </a:p>
            <a:p>
              <a:pPr algn="ctr"/>
              <a:r>
                <a:rPr lang="ru-RU" dirty="0">
                  <a:solidFill>
                    <a:schemeClr val="bg1"/>
                  </a:solidFill>
                  <a:latin typeface="Nunito Sans 7pt Black" pitchFamily="2" charset="-52"/>
                </a:rPr>
                <a:t>для проверки</a:t>
              </a:r>
              <a:endParaRPr lang="en-US" dirty="0">
                <a:solidFill>
                  <a:schemeClr val="bg1"/>
                </a:solidFill>
                <a:latin typeface="Nunito Sans 7pt Black" pitchFamily="2" charset="-52"/>
              </a:endParaRPr>
            </a:p>
            <a:p>
              <a:pPr algn="ctr"/>
              <a:r>
                <a:rPr lang="ru-RU" dirty="0">
                  <a:solidFill>
                    <a:schemeClr val="bg1"/>
                  </a:solidFill>
                  <a:latin typeface="Nunito Sans 7pt Black" pitchFamily="2" charset="-52"/>
                </a:rPr>
                <a:t>вопросов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0E416B4-1C4E-481F-B1F9-BC1B09A7D0DF}"/>
              </a:ext>
            </a:extLst>
          </p:cNvPr>
          <p:cNvGrpSpPr/>
          <p:nvPr/>
        </p:nvGrpSpPr>
        <p:grpSpPr>
          <a:xfrm>
            <a:off x="9780837" y="4295880"/>
            <a:ext cx="1946522" cy="2114186"/>
            <a:chOff x="5842936" y="3157451"/>
            <a:chExt cx="2977679" cy="3234162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C9DD49A-F77A-421C-B1A1-D3E14829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936" y="3157451"/>
              <a:ext cx="2866166" cy="2866166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FB6F5662-A2AE-42FD-9585-0342E8AC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179" y="5254177"/>
              <a:ext cx="1137436" cy="1137436"/>
            </a:xfrm>
            <a:prstGeom prst="rect">
              <a:avLst/>
            </a:prstGeom>
          </p:spPr>
        </p:pic>
      </p:grp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3A1C73D1-9EE9-4E8E-8A2D-1ADF5F504A26}"/>
              </a:ext>
            </a:extLst>
          </p:cNvPr>
          <p:cNvCxnSpPr>
            <a:cxnSpLocks/>
            <a:stCxn id="14" idx="6"/>
            <a:endCxn id="26" idx="1"/>
          </p:cNvCxnSpPr>
          <p:nvPr/>
        </p:nvCxnSpPr>
        <p:spPr>
          <a:xfrm>
            <a:off x="8959172" y="3326630"/>
            <a:ext cx="821665" cy="1906063"/>
          </a:xfrm>
          <a:prstGeom prst="bentConnector3">
            <a:avLst>
              <a:gd name="adj1" fmla="val 50000"/>
            </a:avLst>
          </a:prstGeom>
          <a:ln w="76200">
            <a:solidFill>
              <a:srgbClr val="00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E161996-55F5-40B3-A6A0-5CBA00083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91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06DFEF02-9DE0-45BF-BCAD-C19FC4F82B73}"/>
              </a:ext>
            </a:extLst>
          </p:cNvPr>
          <p:cNvSpPr/>
          <p:nvPr/>
        </p:nvSpPr>
        <p:spPr>
          <a:xfrm>
            <a:off x="9676197" y="150891"/>
            <a:ext cx="2325496" cy="2325600"/>
          </a:xfrm>
          <a:prstGeom prst="ellipse">
            <a:avLst/>
          </a:prstGeom>
          <a:solidFill>
            <a:schemeClr val="bg1"/>
          </a:solidFill>
          <a:ln>
            <a:solidFill>
              <a:srgbClr val="00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Nunito Sans 7pt Black" pitchFamily="2" charset="-52"/>
              </a:rPr>
              <a:t>Итог</a:t>
            </a:r>
            <a:endParaRPr lang="ru-RU" sz="19900" dirty="0">
              <a:solidFill>
                <a:schemeClr val="accent1"/>
              </a:solidFill>
              <a:latin typeface="Nunito Sans 7pt Black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43EA-EEA8-43CD-94D0-27ACF8893E48}"/>
              </a:ext>
            </a:extLst>
          </p:cNvPr>
          <p:cNvSpPr txBox="1"/>
          <p:nvPr/>
        </p:nvSpPr>
        <p:spPr>
          <a:xfrm>
            <a:off x="190307" y="1339183"/>
            <a:ext cx="660045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latin typeface="Nunito Sans 7pt Black" pitchFamily="2" charset="-52"/>
              </a:rPr>
              <a:t>В настоящий момент создание бота на </a:t>
            </a:r>
            <a:r>
              <a:rPr lang="en-US" sz="2000" dirty="0">
                <a:latin typeface="Nunito Sans 7pt Black" pitchFamily="2" charset="-52"/>
              </a:rPr>
              <a:t>python</a:t>
            </a:r>
            <a:r>
              <a:rPr lang="ru-RU" sz="2000" dirty="0">
                <a:latin typeface="Nunito Sans 7pt Black" pitchFamily="2" charset="-52"/>
              </a:rPr>
              <a:t> – </a:t>
            </a:r>
            <a:r>
              <a:rPr lang="ru-RU" sz="3200" dirty="0">
                <a:solidFill>
                  <a:srgbClr val="004E88"/>
                </a:solidFill>
                <a:latin typeface="Nunito Sans 7pt Black" pitchFamily="2" charset="-52"/>
              </a:rPr>
              <a:t>наилучшая идея, </a:t>
            </a:r>
            <a:r>
              <a:rPr lang="ru-RU" sz="2000" dirty="0">
                <a:latin typeface="Nunito Sans 7pt Black" pitchFamily="2" charset="-52"/>
              </a:rPr>
              <a:t>потому как альтернатив без кода довольно мало они зачастую стоят денег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5713AE-90CA-4F61-889A-7CE445731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057" y="1253794"/>
            <a:ext cx="1886972" cy="18869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828829-B6C5-4F92-8877-B14AB5EA1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2520685"/>
            <a:ext cx="753987" cy="7539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0FD6F8-4046-4965-9D20-9F010ADF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65EA9-BEFC-EC92-92A0-CD4C58328D47}"/>
              </a:ext>
            </a:extLst>
          </p:cNvPr>
          <p:cNvSpPr txBox="1"/>
          <p:nvPr/>
        </p:nvSpPr>
        <p:spPr>
          <a:xfrm>
            <a:off x="190307" y="3656770"/>
            <a:ext cx="36402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4E88"/>
                </a:solidFill>
                <a:latin typeface="Nunito Sans 7pt Black" pitchFamily="2" charset="-52"/>
              </a:rPr>
              <a:t>Трудности</a:t>
            </a:r>
            <a:r>
              <a:rPr lang="en-US" sz="4000" dirty="0">
                <a:solidFill>
                  <a:srgbClr val="004E88"/>
                </a:solidFill>
                <a:latin typeface="Nunito Sans 7pt Black" pitchFamily="2" charset="-52"/>
              </a:rPr>
              <a:t>:</a:t>
            </a:r>
            <a:endParaRPr lang="ru-RU" sz="40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926BC-1671-6E61-5BAB-D352BF8FBA31}"/>
              </a:ext>
            </a:extLst>
          </p:cNvPr>
          <p:cNvSpPr txBox="1"/>
          <p:nvPr/>
        </p:nvSpPr>
        <p:spPr>
          <a:xfrm>
            <a:off x="1147970" y="4743728"/>
            <a:ext cx="44080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Nunito Sans 7pt Black" pitchFamily="2" charset="-52"/>
              </a:rPr>
              <a:t>Сейчас мы пытаемся придумать систему максимально </a:t>
            </a:r>
            <a:r>
              <a:rPr lang="ru-RU" sz="2400" dirty="0">
                <a:solidFill>
                  <a:srgbClr val="004E88"/>
                </a:solidFill>
                <a:latin typeface="Nunito Sans 7pt Black" pitchFamily="2" charset="-52"/>
              </a:rPr>
              <a:t>антивандальной системы регистрации</a:t>
            </a:r>
            <a:endParaRPr lang="ru-RU" sz="2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1AB5C1-B50A-0C5A-BDD4-D1CAE205EA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r="25353"/>
          <a:stretch/>
        </p:blipFill>
        <p:spPr>
          <a:xfrm>
            <a:off x="6636028" y="3841771"/>
            <a:ext cx="3533401" cy="28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6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67F74-96C6-72BA-018E-CFFA2234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96" y="0"/>
            <a:ext cx="1167204" cy="1167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6C818F-CEA2-085B-AAD8-E4CCDE8900AB}"/>
              </a:ext>
            </a:extLst>
          </p:cNvPr>
          <p:cNvSpPr txBox="1"/>
          <p:nvPr/>
        </p:nvSpPr>
        <p:spPr>
          <a:xfrm>
            <a:off x="252296" y="483241"/>
            <a:ext cx="38091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004E88"/>
                </a:solidFill>
                <a:latin typeface="Nunito Sans 7pt Black" pitchFamily="2" charset="-52"/>
              </a:rPr>
              <a:t>МАРСФЕСТ</a:t>
            </a:r>
            <a:endParaRPr lang="ru-RU" sz="4400" dirty="0">
              <a:solidFill>
                <a:srgbClr val="004E8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F87E1-5C9A-CFE6-8AC2-C6196DBABC3A}"/>
              </a:ext>
            </a:extLst>
          </p:cNvPr>
          <p:cNvSpPr txBox="1"/>
          <p:nvPr/>
        </p:nvSpPr>
        <p:spPr>
          <a:xfrm>
            <a:off x="877511" y="1992354"/>
            <a:ext cx="57224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unito Sans 7pt Black" pitchFamily="2" charset="-52"/>
              </a:rPr>
              <a:t>Н</a:t>
            </a:r>
            <a:r>
              <a:rPr lang="ru-RU" sz="1800" dirty="0">
                <a:latin typeface="Nunito Sans 7pt Black" pitchFamily="2" charset="-52"/>
              </a:rPr>
              <a:t>а фесте мы придумали направление по созданию сайтов портфолио</a:t>
            </a:r>
          </a:p>
          <a:p>
            <a:endParaRPr lang="ru-RU" dirty="0">
              <a:latin typeface="Nunito Sans 7pt Black" pitchFamily="2" charset="-52"/>
            </a:endParaRPr>
          </a:p>
          <a:p>
            <a:r>
              <a:rPr lang="ru-RU" dirty="0">
                <a:solidFill>
                  <a:srgbClr val="004E88"/>
                </a:solidFill>
                <a:latin typeface="Nunito Sans 7pt Black" pitchFamily="2" charset="-52"/>
              </a:rPr>
              <a:t>За 5 дней феста мы:</a:t>
            </a:r>
          </a:p>
          <a:p>
            <a:r>
              <a:rPr lang="ru-RU" dirty="0"/>
              <a:t>•</a:t>
            </a:r>
            <a:r>
              <a:rPr lang="ru-RU" dirty="0">
                <a:latin typeface="Nunito Sans 7pt Black" pitchFamily="2" charset="-52"/>
              </a:rPr>
              <a:t> Обсудили личный бренд с экспертами</a:t>
            </a:r>
          </a:p>
          <a:p>
            <a:r>
              <a:rPr lang="ru-RU" dirty="0"/>
              <a:t>•</a:t>
            </a:r>
            <a:r>
              <a:rPr lang="ru-RU" dirty="0">
                <a:latin typeface="Nunito Sans 7pt Black" pitchFamily="2" charset="-52"/>
              </a:rPr>
              <a:t> </a:t>
            </a:r>
            <a:r>
              <a:rPr lang="ru-RU" dirty="0">
                <a:solidFill>
                  <a:srgbClr val="004E88"/>
                </a:solidFill>
                <a:latin typeface="Nunito Sans 7pt Black" pitchFamily="2" charset="-52"/>
              </a:rPr>
              <a:t>Создали сайт-портфолио для каждого участника в конструкторе </a:t>
            </a:r>
            <a:r>
              <a:rPr lang="en-US" dirty="0">
                <a:solidFill>
                  <a:srgbClr val="004E88"/>
                </a:solidFill>
                <a:latin typeface="Nunito Sans 7pt Black" pitchFamily="2" charset="-52"/>
              </a:rPr>
              <a:t>Tilda</a:t>
            </a:r>
            <a:endParaRPr lang="ru-RU" dirty="0">
              <a:solidFill>
                <a:srgbClr val="004E88"/>
              </a:solidFill>
              <a:latin typeface="Nunito Sans 7pt Black" pitchFamily="2" charset="-52"/>
            </a:endParaRPr>
          </a:p>
          <a:p>
            <a:r>
              <a:rPr lang="ru-RU" dirty="0"/>
              <a:t>•</a:t>
            </a:r>
            <a:r>
              <a:rPr lang="ru-RU" dirty="0">
                <a:latin typeface="Nunito Sans 7pt Black" pitchFamily="2" charset="-52"/>
              </a:rPr>
              <a:t> Презентовали наши сайты публике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952742-738F-F2BB-80BD-D5F501904CAB}"/>
              </a:ext>
            </a:extLst>
          </p:cNvPr>
          <p:cNvSpPr txBox="1"/>
          <p:nvPr/>
        </p:nvSpPr>
        <p:spPr>
          <a:xfrm>
            <a:off x="1458598" y="5040350"/>
            <a:ext cx="546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Nunito Sans 7pt Black" pitchFamily="2" charset="-52"/>
              </a:rPr>
              <a:t>В итоге направление получилось успешным, мы решили его продолжить</a:t>
            </a:r>
            <a:endParaRPr lang="ru-RU" sz="18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7538EC6-DFE8-2DB3-9E22-F5A6B9763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14" y="4643582"/>
            <a:ext cx="3323785" cy="207736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D4B48D4-8A77-132B-08D8-5FA0E5EDE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46" y="738333"/>
            <a:ext cx="3323784" cy="207736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1337122-26A2-05A2-8269-0435E68F8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727" y="2985273"/>
            <a:ext cx="2868837" cy="17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58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06D72ADE-EEA0-4210-A037-4291CEA92EEC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  <a:endParaRPr lang="ru-RU" sz="8800" dirty="0">
              <a:latin typeface="Nunito Sans 7pt Black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236BDD-8EE5-4405-B9BD-3C00DEE38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16702" r="63872" b="66915"/>
          <a:stretch/>
        </p:blipFill>
        <p:spPr>
          <a:xfrm>
            <a:off x="5926227" y="2904976"/>
            <a:ext cx="5883481" cy="2387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3DAD3A-4127-461E-B6D0-706E1C558F24}"/>
              </a:ext>
            </a:extLst>
          </p:cNvPr>
          <p:cNvSpPr txBox="1"/>
          <p:nvPr/>
        </p:nvSpPr>
        <p:spPr>
          <a:xfrm>
            <a:off x="162448" y="2128450"/>
            <a:ext cx="55134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solidFill>
                  <a:srgbClr val="004E88"/>
                </a:solidFill>
                <a:latin typeface="Nunito Sans 7pt Black" pitchFamily="2" charset="-52"/>
              </a:rPr>
              <a:t>К нам обратился городской центр занятости населения</a:t>
            </a:r>
            <a:endParaRPr lang="en-US" sz="3600" dirty="0">
              <a:solidFill>
                <a:srgbClr val="004E88"/>
              </a:solidFill>
              <a:latin typeface="Nunito Sans 7pt Black" pitchFamily="2" charset="-52"/>
            </a:endParaRPr>
          </a:p>
          <a:p>
            <a:pPr algn="r"/>
            <a:r>
              <a:rPr lang="ru-RU" sz="3200" dirty="0">
                <a:latin typeface="Nunito Sans 7pt Black" pitchFamily="2" charset="-52"/>
              </a:rPr>
              <a:t>для создания викторины для ярмарки профессий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8CDFAD-AFA4-4EF3-9526-5444C6F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8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06D72ADE-EEA0-4210-A037-4291CEA92EEC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  <a:endParaRPr lang="ru-RU" sz="8800" dirty="0">
              <a:latin typeface="Nunito Sans 7pt Black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DAD3A-4127-461E-B6D0-706E1C558F24}"/>
              </a:ext>
            </a:extLst>
          </p:cNvPr>
          <p:cNvSpPr txBox="1"/>
          <p:nvPr/>
        </p:nvSpPr>
        <p:spPr>
          <a:xfrm>
            <a:off x="5732850" y="2414809"/>
            <a:ext cx="53690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Nunito Sans 7pt Black" pitchFamily="2" charset="-52"/>
              </a:rPr>
              <a:t>Ее цель – </a:t>
            </a:r>
            <a:r>
              <a:rPr lang="ru-RU" sz="4800" dirty="0">
                <a:solidFill>
                  <a:srgbClr val="004E88"/>
                </a:solidFill>
                <a:latin typeface="Nunito Sans 7pt Black" pitchFamily="2" charset="-52"/>
              </a:rPr>
              <a:t>соревнование </a:t>
            </a:r>
            <a:r>
              <a:rPr lang="ru-RU" sz="4400" dirty="0">
                <a:latin typeface="Nunito Sans 7pt Black" pitchFamily="2" charset="-52"/>
              </a:rPr>
              <a:t>детей всех 8 и 9 классов всех школ.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C8F3A3-3C4F-49F7-80CE-2E0CC6415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0" y="1481154"/>
            <a:ext cx="4876190" cy="48761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30A160-EA2C-46FD-8236-0A3EFBE57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3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EC5B641-1301-48EB-9F20-E4B80BD48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91" y="2939419"/>
            <a:ext cx="2468125" cy="2468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F6AC90-4CFB-4253-B47E-25DDBD3D72C1}"/>
              </a:ext>
            </a:extLst>
          </p:cNvPr>
          <p:cNvSpPr txBox="1"/>
          <p:nvPr/>
        </p:nvSpPr>
        <p:spPr>
          <a:xfrm>
            <a:off x="210657" y="2460048"/>
            <a:ext cx="483193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200" dirty="0">
                <a:latin typeface="Nunito Sans 7pt Black" pitchFamily="2" charset="-52"/>
              </a:rPr>
              <a:t>Изначально мы хотели создавать сайт, но во время обсуждения возникла идея создания телеграмм бота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7F17505-0CBA-45DC-8BD7-E110FCE085B1}"/>
              </a:ext>
            </a:extLst>
          </p:cNvPr>
          <p:cNvGrpSpPr/>
          <p:nvPr/>
        </p:nvGrpSpPr>
        <p:grpSpPr>
          <a:xfrm>
            <a:off x="9348629" y="3113092"/>
            <a:ext cx="2320234" cy="2520088"/>
            <a:chOff x="5842936" y="3157451"/>
            <a:chExt cx="2977679" cy="323416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E31E7AD-4F72-450F-B809-EA272200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936" y="3157451"/>
              <a:ext cx="2866166" cy="286616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376E36C-766F-4476-B96F-D5F6364AB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179" y="5254177"/>
              <a:ext cx="1137436" cy="1137436"/>
            </a:xfrm>
            <a:prstGeom prst="rect">
              <a:avLst/>
            </a:prstGeom>
          </p:spPr>
        </p:pic>
      </p:grp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9809CACF-B090-4E85-8E23-392D9324B958}"/>
              </a:ext>
            </a:extLst>
          </p:cNvPr>
          <p:cNvSpPr/>
          <p:nvPr/>
        </p:nvSpPr>
        <p:spPr>
          <a:xfrm>
            <a:off x="7829749" y="3593026"/>
            <a:ext cx="1338147" cy="1170879"/>
          </a:xfrm>
          <a:prstGeom prst="rightArrow">
            <a:avLst/>
          </a:prstGeom>
          <a:solidFill>
            <a:srgbClr val="004E88"/>
          </a:solidFill>
          <a:ln>
            <a:solidFill>
              <a:srgbClr val="00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7CC384C-B9EA-4182-9103-B69CCE8A4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36" y="3069646"/>
            <a:ext cx="2320234" cy="2320234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0D8FF503-E583-4E89-AB56-1C9DC6AD7D64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  <a:endParaRPr lang="ru-RU" sz="8800" dirty="0">
              <a:latin typeface="Nunito Sans 7pt Black" pitchFamily="2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9871A52-F400-4988-A788-0BC7E5523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0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F6AC90-4CFB-4253-B47E-25DDBD3D72C1}"/>
              </a:ext>
            </a:extLst>
          </p:cNvPr>
          <p:cNvSpPr txBox="1"/>
          <p:nvPr/>
        </p:nvSpPr>
        <p:spPr>
          <a:xfrm>
            <a:off x="4432104" y="2227200"/>
            <a:ext cx="6073371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rgbClr val="004E88"/>
                </a:solidFill>
                <a:latin typeface="Nunito Sans 7pt Black" pitchFamily="2" charset="-52"/>
              </a:rPr>
              <a:t>ПРИЧИНЫ: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Nunito Sans 7pt Black" pitchFamily="2" charset="-52"/>
              </a:rPr>
              <a:t>Проще создать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Nunito Sans 7pt Black" pitchFamily="2" charset="-52"/>
              </a:rPr>
              <a:t>Участникам будет удобнее взаимодействовать с викториной</a:t>
            </a:r>
            <a:endParaRPr lang="ru-RU" sz="4800" dirty="0">
              <a:latin typeface="Nunito Sans 7pt Black" pitchFamily="2" charset="-52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7F17505-0CBA-45DC-8BD7-E110FCE085B1}"/>
              </a:ext>
            </a:extLst>
          </p:cNvPr>
          <p:cNvGrpSpPr/>
          <p:nvPr/>
        </p:nvGrpSpPr>
        <p:grpSpPr>
          <a:xfrm>
            <a:off x="895548" y="2264007"/>
            <a:ext cx="3536556" cy="3841178"/>
            <a:chOff x="5842936" y="3157451"/>
            <a:chExt cx="2977679" cy="323416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E31E7AD-4F72-450F-B809-EA272200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936" y="3157451"/>
              <a:ext cx="2866166" cy="286616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376E36C-766F-4476-B96F-D5F6364AB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179" y="5254177"/>
              <a:ext cx="1137436" cy="1137436"/>
            </a:xfrm>
            <a:prstGeom prst="rect">
              <a:avLst/>
            </a:prstGeom>
          </p:spPr>
        </p:pic>
      </p:grpSp>
      <p:sp>
        <p:nvSpPr>
          <p:cNvPr id="11" name="Овал 10">
            <a:extLst>
              <a:ext uri="{FF2B5EF4-FFF2-40B4-BE49-F238E27FC236}">
                <a16:creationId xmlns:a16="http://schemas.microsoft.com/office/drawing/2014/main" id="{1900B0F5-7132-4E44-94DF-ACEBA7D36DC1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Nunito Sans 7pt Black" pitchFamily="2" charset="-52"/>
              </a:rPr>
              <a:t>Идея проекта</a:t>
            </a:r>
            <a:endParaRPr lang="ru-RU" sz="8800" dirty="0">
              <a:latin typeface="Nunito Sans 7pt Black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315489-236A-42E6-82EA-F477ECD92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90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1801556" y="2291698"/>
            <a:ext cx="7091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Nunito Sans 7pt Black" pitchFamily="2" charset="-52"/>
              </a:rPr>
              <a:t>Нам хочется попробовать себя в роли программистов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41CF6-97CE-4BAB-97DF-7F4E8FE22DB9}"/>
              </a:ext>
            </a:extLst>
          </p:cNvPr>
          <p:cNvSpPr txBox="1"/>
          <p:nvPr/>
        </p:nvSpPr>
        <p:spPr>
          <a:xfrm flipH="1">
            <a:off x="417619" y="2414809"/>
            <a:ext cx="161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4E88"/>
                </a:solidFill>
                <a:latin typeface="Nunito Sans 7pt Black" pitchFamily="2" charset="-52"/>
              </a:rPr>
              <a:t>1.</a:t>
            </a:r>
            <a:endParaRPr lang="ru-RU" sz="48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285B2D7-85D3-4A83-8A98-D0B2651F06F5}"/>
              </a:ext>
            </a:extLst>
          </p:cNvPr>
          <p:cNvSpPr/>
          <p:nvPr/>
        </p:nvSpPr>
        <p:spPr>
          <a:xfrm>
            <a:off x="9704056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unito Sans 7pt Black" pitchFamily="2" charset="-52"/>
              </a:rPr>
              <a:t>Почему взялись?</a:t>
            </a:r>
            <a:endParaRPr lang="ru-RU" sz="8000" dirty="0">
              <a:latin typeface="Nunito Sans 7pt Black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89E20-5437-413B-9C07-32306D55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8EDA9-C09A-89B8-79FF-759E0D7DD447}"/>
              </a:ext>
            </a:extLst>
          </p:cNvPr>
          <p:cNvSpPr txBox="1"/>
          <p:nvPr/>
        </p:nvSpPr>
        <p:spPr>
          <a:xfrm>
            <a:off x="828140" y="4666540"/>
            <a:ext cx="797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004E88"/>
                </a:solidFill>
                <a:latin typeface="Nunito Sans 7pt Black" pitchFamily="2" charset="-52"/>
              </a:rPr>
              <a:t>2.</a:t>
            </a:r>
            <a:endParaRPr lang="ru-RU" sz="48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3A00D-0A73-2ADA-44D0-AC66862001D6}"/>
              </a:ext>
            </a:extLst>
          </p:cNvPr>
          <p:cNvSpPr txBox="1"/>
          <p:nvPr/>
        </p:nvSpPr>
        <p:spPr>
          <a:xfrm>
            <a:off x="1801556" y="4409781"/>
            <a:ext cx="56428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Nunito Sans 7pt Black" pitchFamily="2" charset="-52"/>
              </a:rPr>
              <a:t>Мы хотим получить хороший рабочий кейс</a:t>
            </a:r>
          </a:p>
        </p:txBody>
      </p:sp>
    </p:spTree>
    <p:extLst>
      <p:ext uri="{BB962C8B-B14F-4D97-AF65-F5344CB8AC3E}">
        <p14:creationId xmlns:p14="http://schemas.microsoft.com/office/powerpoint/2010/main" val="551859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278295" y="1778427"/>
            <a:ext cx="63908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400" dirty="0">
                <a:latin typeface="Nunito Sans 7pt Black" pitchFamily="2" charset="-52"/>
              </a:rPr>
              <a:t>Мы рассмотрели вариант создания ботов без кода,</a:t>
            </a:r>
          </a:p>
          <a:p>
            <a:pPr algn="r"/>
            <a:r>
              <a:rPr lang="ru-RU" sz="2400" dirty="0">
                <a:latin typeface="Nunito Sans 7pt Black" pitchFamily="2" charset="-52"/>
              </a:rPr>
              <a:t>но такие сервисы </a:t>
            </a:r>
            <a:r>
              <a:rPr lang="ru-RU" sz="3200" dirty="0">
                <a:solidFill>
                  <a:srgbClr val="004E88"/>
                </a:solidFill>
                <a:latin typeface="Nunito Sans 7pt Black" pitchFamily="2" charset="-52"/>
              </a:rPr>
              <a:t>платные - по </a:t>
            </a:r>
            <a:r>
              <a:rPr lang="en-US" sz="3200" dirty="0">
                <a:solidFill>
                  <a:srgbClr val="004E88"/>
                </a:solidFill>
                <a:latin typeface="Nunito Sans 7pt Black" pitchFamily="2" charset="-52"/>
              </a:rPr>
              <a:t>1400/</a:t>
            </a:r>
            <a:r>
              <a:rPr lang="ru-RU" sz="3200" dirty="0" err="1">
                <a:solidFill>
                  <a:srgbClr val="004E88"/>
                </a:solidFill>
                <a:latin typeface="Nunito Sans 7pt Black" pitchFamily="2" charset="-52"/>
              </a:rPr>
              <a:t>мес</a:t>
            </a:r>
            <a:endParaRPr lang="ru-RU" sz="32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A4C77F9-0FFC-4A29-BC42-64A1FAB89257}"/>
              </a:ext>
            </a:extLst>
          </p:cNvPr>
          <p:cNvSpPr/>
          <p:nvPr/>
        </p:nvSpPr>
        <p:spPr>
          <a:xfrm>
            <a:off x="9789801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7F888-B55D-4D88-BB79-AD978A2A5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A3056-DBC5-9281-F91F-0AA58AE482FE}"/>
              </a:ext>
            </a:extLst>
          </p:cNvPr>
          <p:cNvSpPr txBox="1"/>
          <p:nvPr/>
        </p:nvSpPr>
        <p:spPr>
          <a:xfrm>
            <a:off x="385140" y="3594309"/>
            <a:ext cx="67610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Nunito Sans 7pt Black" pitchFamily="2" charset="-52"/>
              </a:rPr>
              <a:t>Поэтому мы решили программировать бота </a:t>
            </a:r>
            <a:r>
              <a:rPr lang="ru-RU" sz="3200" dirty="0">
                <a:solidFill>
                  <a:srgbClr val="004E88"/>
                </a:solidFill>
                <a:latin typeface="Nunito Sans 7pt Black" pitchFamily="2" charset="-52"/>
              </a:rPr>
              <a:t>на </a:t>
            </a:r>
            <a:r>
              <a:rPr lang="en-US" sz="3200" dirty="0">
                <a:solidFill>
                  <a:srgbClr val="004E88"/>
                </a:solidFill>
                <a:latin typeface="Nunito Sans 7pt Black" pitchFamily="2" charset="-52"/>
              </a:rPr>
              <a:t>python</a:t>
            </a:r>
          </a:p>
          <a:p>
            <a:endParaRPr lang="ru-RU" sz="2400" dirty="0">
              <a:solidFill>
                <a:srgbClr val="004E88"/>
              </a:solidFill>
              <a:latin typeface="Nunito Sans 7pt Black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26A87-0F23-1B38-671B-1CDDACAEA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62" y="3178299"/>
            <a:ext cx="3478897" cy="34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78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F9DB6C-0461-4AD2-AC74-F6724EA899CD}"/>
              </a:ext>
            </a:extLst>
          </p:cNvPr>
          <p:cNvSpPr txBox="1"/>
          <p:nvPr/>
        </p:nvSpPr>
        <p:spPr>
          <a:xfrm>
            <a:off x="76703" y="2850935"/>
            <a:ext cx="621792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400" dirty="0">
                <a:latin typeface="Nunito Sans 7pt Black" pitchFamily="2" charset="-52"/>
              </a:rPr>
              <a:t>Для разработки мы решили использовать</a:t>
            </a:r>
          </a:p>
          <a:p>
            <a:pPr algn="r"/>
            <a:r>
              <a:rPr lang="ru-RU" sz="3600" dirty="0">
                <a:solidFill>
                  <a:srgbClr val="004E88"/>
                </a:solidFill>
                <a:latin typeface="Nunito Sans 7pt Black" pitchFamily="2" charset="-52"/>
              </a:rPr>
              <a:t>фреймворк </a:t>
            </a:r>
            <a:r>
              <a:rPr lang="en-US" sz="3600" dirty="0" err="1">
                <a:solidFill>
                  <a:srgbClr val="004E88"/>
                </a:solidFill>
                <a:latin typeface="Nunito Sans 7pt Black" pitchFamily="2" charset="-52"/>
              </a:rPr>
              <a:t>aiogram</a:t>
            </a:r>
            <a:r>
              <a:rPr lang="ru-RU" sz="3600" dirty="0">
                <a:solidFill>
                  <a:srgbClr val="004E88"/>
                </a:solidFill>
                <a:latin typeface="Nunito Sans 7pt Black" pitchFamily="2" charset="-52"/>
              </a:rPr>
              <a:t>,</a:t>
            </a:r>
            <a:endParaRPr lang="ru-RU" sz="2800" dirty="0">
              <a:solidFill>
                <a:srgbClr val="004E88"/>
              </a:solidFill>
              <a:latin typeface="Nunito Sans 7pt Black" pitchFamily="2" charset="-52"/>
            </a:endParaRPr>
          </a:p>
          <a:p>
            <a:pPr algn="r"/>
            <a:r>
              <a:rPr lang="ru-RU" sz="2400" dirty="0">
                <a:latin typeface="Nunito Sans 7pt Black" pitchFamily="2" charset="-52"/>
              </a:rPr>
              <a:t>делающий акцент на асинхронность, важную для работы нашей викторины</a:t>
            </a:r>
            <a:endParaRPr lang="en-US" sz="2400" dirty="0">
              <a:latin typeface="Nunito Sans 7pt Black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A4C77F9-0FFC-4A29-BC42-64A1FAB89257}"/>
              </a:ext>
            </a:extLst>
          </p:cNvPr>
          <p:cNvSpPr/>
          <p:nvPr/>
        </p:nvSpPr>
        <p:spPr>
          <a:xfrm>
            <a:off x="9789801" y="89209"/>
            <a:ext cx="2325496" cy="2325600"/>
          </a:xfrm>
          <a:prstGeom prst="ellipse">
            <a:avLst/>
          </a:prstGeom>
          <a:solidFill>
            <a:srgbClr val="004E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Nunito Sans 7pt Black" pitchFamily="2" charset="-52"/>
              </a:rPr>
              <a:t>Наш путь</a:t>
            </a:r>
            <a:endParaRPr lang="ru-RU" sz="19900" dirty="0">
              <a:latin typeface="Nunito Sans 7pt Black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10F97D-A6E4-4336-956E-E9BA78277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995" y="2381664"/>
            <a:ext cx="3365242" cy="33652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5A4538-718A-443B-835F-C349ACF3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3798" cy="14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81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291</Words>
  <Application>Microsoft Office PowerPoint</Application>
  <PresentationFormat>Широкоэкранный</PresentationFormat>
  <Paragraphs>73</Paragraphs>
  <Slides>13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 Light</vt:lpstr>
      <vt:lpstr>Arial</vt:lpstr>
      <vt:lpstr>Calibri</vt:lpstr>
      <vt:lpstr>Nunito Sans 7pt Black</vt:lpstr>
      <vt:lpstr>Тема Office</vt:lpstr>
      <vt:lpstr>NeuroCraft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NeuroCraft</dc:title>
  <dc:creator>user</dc:creator>
  <cp:lastModifiedBy>user</cp:lastModifiedBy>
  <cp:revision>36</cp:revision>
  <dcterms:created xsi:type="dcterms:W3CDTF">2024-05-24T06:36:18Z</dcterms:created>
  <dcterms:modified xsi:type="dcterms:W3CDTF">2024-05-25T09:53:24Z</dcterms:modified>
</cp:coreProperties>
</file>